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6D7EFB-9AD8-4D56-A06C-68DF9CDC2F4F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C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DC13E4C-CAF3-40D7-B87E-177CF5862ADB}" type="slidenum">
              <a:rPr lang="en-CA" smtClean="0"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921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922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91C94D13-2EE7-4FA9-B31C-DEAB1E46E9D7}" type="slidenum">
              <a:rPr lang="en-CA" smtClean="0"/>
              <a:pPr/>
              <a:t>1</a:t>
            </a:fld>
            <a:endParaRPr lang="en-CA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OverObj">
  <p:cSld name="Title and Tex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8229600" cy="21859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3938588"/>
            <a:ext cx="8229600" cy="218757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29B582-2F73-4D55-B525-5233A759D12A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5A25C5-1970-4A2D-8809-618EAC8CEC69}" type="datetimeFigureOut">
              <a:rPr lang="en-CA" smtClean="0"/>
              <a:t>12/05/11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066540-5A49-46F0-A3F4-75A121FB837A}" type="slidenum">
              <a:rPr lang="en-CA" smtClean="0"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3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468313" y="908050"/>
            <a:ext cx="8229600" cy="5689600"/>
          </a:xfrm>
        </p:spPr>
        <p:txBody>
          <a:bodyPr/>
          <a:lstStyle/>
          <a:p>
            <a:pPr eaLnBrk="1" hangingPunct="1">
              <a:buFontTx/>
              <a:buNone/>
            </a:pPr>
            <a:r>
              <a:rPr lang="en-CA" sz="2400" smtClean="0"/>
              <a:t>The rate of a chemical reaction is affected by a number of different factors. </a:t>
            </a:r>
          </a:p>
          <a:p>
            <a:pPr eaLnBrk="1" hangingPunct="1">
              <a:buFontTx/>
              <a:buNone/>
            </a:pPr>
            <a:endParaRPr lang="en-CA" sz="1800" smtClean="0"/>
          </a:p>
          <a:p>
            <a:pPr eaLnBrk="1" hangingPunct="1">
              <a:buFontTx/>
              <a:buNone/>
            </a:pPr>
            <a:r>
              <a:rPr lang="en-CA" sz="2400" smtClean="0"/>
              <a:t>Imagine that you were about to assemble materials to build and start a campfire. How could you apply what you know about factors affecting reaction rate to make the campfire burn more quickly?</a:t>
            </a:r>
          </a:p>
          <a:p>
            <a:pPr eaLnBrk="1" hangingPunct="1">
              <a:buFontTx/>
              <a:buNone/>
            </a:pPr>
            <a:r>
              <a:rPr lang="en-CA" sz="1800" smtClean="0"/>
              <a:t> </a:t>
            </a:r>
          </a:p>
          <a:p>
            <a:pPr eaLnBrk="1" hangingPunct="1">
              <a:buFontTx/>
              <a:buNone/>
            </a:pPr>
            <a:r>
              <a:rPr lang="en-CA" sz="1800" smtClean="0"/>
              <a:t>Thing to Think about: </a:t>
            </a:r>
          </a:p>
          <a:p>
            <a:pPr eaLnBrk="1" hangingPunct="1"/>
            <a:r>
              <a:rPr lang="en-CA" sz="1800" smtClean="0"/>
              <a:t>What materials would you use? What are the reactants involved in the reaction? What could you add to make the reaction go faster?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endParaRPr lang="en-CA" sz="1800" smtClean="0"/>
          </a:p>
          <a:p>
            <a:pPr eaLnBrk="1" hangingPunct="1">
              <a:lnSpc>
                <a:spcPct val="80000"/>
              </a:lnSpc>
              <a:buFontTx/>
              <a:buNone/>
            </a:pPr>
            <a:r>
              <a:rPr lang="en-CA" sz="1800" smtClean="0"/>
              <a:t>Explain how you would make your fire and why you think your method is optimal.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endParaRPr lang="en-CA" sz="1800" b="1" smtClean="0"/>
          </a:p>
          <a:p>
            <a:pPr eaLnBrk="1" hangingPunct="1">
              <a:lnSpc>
                <a:spcPct val="80000"/>
              </a:lnSpc>
              <a:buFontTx/>
              <a:buNone/>
            </a:pPr>
            <a:endParaRPr lang="en-CA" sz="1800" b="1" smtClean="0"/>
          </a:p>
          <a:p>
            <a:pPr eaLnBrk="1" hangingPunct="1">
              <a:lnSpc>
                <a:spcPct val="80000"/>
              </a:lnSpc>
              <a:buFontTx/>
              <a:buNone/>
            </a:pPr>
            <a:r>
              <a:rPr lang="en-CA" sz="1800" b="1" smtClean="0">
                <a:solidFill>
                  <a:srgbClr val="0070C0"/>
                </a:solidFill>
              </a:rPr>
              <a:t>Factors Affecting Rate of Reaction:</a:t>
            </a:r>
            <a:r>
              <a:rPr lang="en-CA" sz="1800" smtClean="0">
                <a:solidFill>
                  <a:srgbClr val="0070C0"/>
                </a:solidFill>
              </a:rPr>
              <a:t> Temperature, concentration and pressure, surface area and catalyst</a:t>
            </a:r>
          </a:p>
          <a:p>
            <a:pPr eaLnBrk="1" hangingPunct="1">
              <a:lnSpc>
                <a:spcPct val="80000"/>
              </a:lnSpc>
              <a:buFontTx/>
              <a:buNone/>
            </a:pPr>
            <a:endParaRPr lang="en-CA" sz="1800" smtClean="0"/>
          </a:p>
        </p:txBody>
      </p:sp>
      <p:sp>
        <p:nvSpPr>
          <p:cNvPr id="2051" name="TextBox 6"/>
          <p:cNvSpPr txBox="1">
            <a:spLocks noChangeArrowheads="1"/>
          </p:cNvSpPr>
          <p:nvPr/>
        </p:nvSpPr>
        <p:spPr bwMode="auto">
          <a:xfrm>
            <a:off x="684213" y="333375"/>
            <a:ext cx="7632700" cy="522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CA" sz="2800" b="1">
                <a:latin typeface="Australian Sunrise" pitchFamily="2" charset="0"/>
              </a:rPr>
              <a:t>BUILDING A BETTER CAMPFIRE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3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55</Words>
  <Application>Microsoft Office PowerPoint</Application>
  <PresentationFormat>On-screen Show (4:3)</PresentationFormat>
  <Paragraphs>13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Laura</dc:creator>
  <cp:lastModifiedBy>Laura</cp:lastModifiedBy>
  <cp:revision>1</cp:revision>
  <dcterms:created xsi:type="dcterms:W3CDTF">2011-12-05T21:01:10Z</dcterms:created>
  <dcterms:modified xsi:type="dcterms:W3CDTF">2011-12-05T21:01:46Z</dcterms:modified>
</cp:coreProperties>
</file>

<file path=docProps/thumbnail.jpeg>
</file>